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9.jpg"/><Relationship Id="rId5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youtube.com/v/1oQ1J0w3x0o" TargetMode="External"/><Relationship Id="rId4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Chapter 2 lesson 3:  Metamorphic Rocks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4"/>
            <a:ext cx="7801500" cy="162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Describe the conditions in Earth that cause metamorphic rocks to form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Classify metamorphic rocks as foliated or nonfoliated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lphaUcPeriod"/>
            </a:pPr>
            <a:r>
              <a:rPr lang="en"/>
              <a:t> Formation of Metamorphic Rocks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Rocks that are changed by temperature and pressure</a:t>
            </a:r>
          </a:p>
        </p:txBody>
      </p:sp>
      <p:pic>
        <p:nvPicPr>
          <p:cNvPr descr="... in a metamorphic rock from ...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425" y="1733025"/>
            <a:ext cx="4136175" cy="310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 Metamorphic Rocks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Rocks that have changed because of changes in temperature and pressure or the presence of hot, watery fluids.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Can be formed from igneous, sedimentary or other metamorphic rocks</a:t>
            </a:r>
          </a:p>
        </p:txBody>
      </p:sp>
      <p:pic>
        <p:nvPicPr>
          <p:cNvPr descr="... Anthracite coal ...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518" y="2664243"/>
            <a:ext cx="3148799" cy="218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  Heat and Pressure 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Shale changes to slate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Slate changes to phyllite, and schist then to gneiss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Granite changes to Gneiss</a:t>
            </a:r>
          </a:p>
        </p:txBody>
      </p:sp>
      <p:pic>
        <p:nvPicPr>
          <p:cNvPr descr="File:(1)shale from Asgard ...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56" y="2997300"/>
            <a:ext cx="2907399" cy="19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Granite Yosemite ...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150" y="279489"/>
            <a:ext cx="2127148" cy="1595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ugen-gneiss-2.jpg"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531" y="2676599"/>
            <a:ext cx="2639727" cy="210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Shape 84"/>
          <p:cNvCxnSpPr/>
          <p:nvPr/>
        </p:nvCxnSpPr>
        <p:spPr>
          <a:xfrm>
            <a:off x="7830399" y="2008500"/>
            <a:ext cx="2100" cy="59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3.  Hot Fluids</a:t>
            </a:r>
            <a:br>
              <a:rPr lang="en"/>
            </a:br>
            <a:br>
              <a:rPr lang="en"/>
            </a:b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In the process of hot, water-rich fluids, solid rock can change in mineral composition without having to melt.</a:t>
            </a:r>
          </a:p>
        </p:txBody>
      </p:sp>
      <p:pic>
        <p:nvPicPr>
          <p:cNvPr descr="List of shield volcanoes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71" y="2291699"/>
            <a:ext cx="3720276" cy="24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B.  Classifying Metamorphic Rocks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Metamorphic rocks can be classified according to its composition and texture.</a:t>
            </a:r>
          </a:p>
        </p:txBody>
      </p:sp>
      <p:pic>
        <p:nvPicPr>
          <p:cNvPr descr="Folded strata in a metamorphic ...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350" y="2047525"/>
            <a:ext cx="3108300" cy="23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 Foliated Rocks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When mineral grains line up in parallel layers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Examples: 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Slate - forms from shale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Gneiss - forms when granite and other rocks are changed</a:t>
            </a:r>
          </a:p>
        </p:txBody>
      </p:sp>
      <p:pic>
        <p:nvPicPr>
          <p:cNvPr descr="File:Gneiss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649" y="1654223"/>
            <a:ext cx="2375749" cy="14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  Nonfoliated Rocks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mineral grains grow and rearrange, but they do not form layers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Example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Quartzite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Marble- form from limestone</a:t>
            </a:r>
          </a:p>
        </p:txBody>
      </p:sp>
      <p:pic>
        <p:nvPicPr>
          <p:cNvPr descr="... (talcose rock) (Allamoore ...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974" y="1998200"/>
            <a:ext cx="2810024" cy="24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A brief introduction to metamorphic rocks. You can download a copy of the flowchart at http://goo.gl/3PRQb" id="119" name="Shape 119" title="Metamorphic Rocks Video">
            <a:hlinkClick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